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2" r:id="rId11"/>
    <p:sldId id="265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0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92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61F9-7942-E5C8-10E3-435A0F742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6255D-D4A2-D8DF-E6C3-19BD5D7DF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98568-3DF0-CC54-BF7E-FE87D8B8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1A1C-50B7-2EFC-D58F-15962F74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D298A-2984-BBB8-E86F-DE3E72A2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77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651E-D917-D463-E931-97F24455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403E0-93CD-8F8E-1D7B-9046A4435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E55A9-EE98-B4A8-3740-371AAEC8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10414-BC0D-EBCB-5493-8BBE9E10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E69ED-4E98-254C-52A0-0CA291DD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86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7C88D-F2F5-07AA-D70F-2E0155493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DD2FD-FBA7-8BC3-B02D-C1A472129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A6A53-D80E-5885-01D2-B6346328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730BF-BC55-F483-4301-B0D31C07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C4DE-71F8-A7C9-6F1D-F764608B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69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D337-A5B5-B93A-EEF2-3EB1A31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D3E16-1615-D91D-E834-1745C797A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B3EE5-E38C-6531-6220-57A8A769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54B82-278A-47F6-7FE9-3D06932D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9A989-5EA4-10AE-64F0-A755751E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AD2-8719-6268-3C87-EF5CEB04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D2F4-6CF0-0A18-3271-F9FCECD4F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F8776-454B-3400-C781-750010D3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363E8-103A-07EF-22F8-A3A030A9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4E8D-340B-5604-CF2F-76A68EB6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24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F8F8-112A-2938-A1F8-A7D701AA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9C1EE-28E8-6D85-1856-96ADB0728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C61A7-F72D-5779-B369-4300415C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0470E-EC85-A921-8192-0D75395B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13678-C345-1082-95AC-BEB655D1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C7A03-A669-2989-4DCD-28D0E51A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8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A49C-EED2-0369-8BF1-66E4D65C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32F3E-2271-5D37-CE8C-91EA9530E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6250A-1278-30D8-920B-DA7F25720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79996-1492-2D9C-0C03-19B582CAE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94AAE-B0D0-7B3D-7A54-B30F051B1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7F67C-BF13-269A-BEC0-09329103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42FC3-4AE1-3508-7DE9-BC17B703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28497-BD85-1500-B94C-EB650571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12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052D-8690-B0BD-D177-DEC554E0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769429-BBBB-DFC7-3FEE-948D7367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D3233-2634-5E2F-2AEB-1D0496A9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72A2E-E1FA-466A-90E2-D8FD649A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9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F2742-EC49-0687-03DE-4D4A5A8C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0D728-A5B0-8FEC-220A-0D1DECF7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0B8CE-AB0A-62FD-5610-872A49AF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51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E6C8-A53C-6654-EC4E-20BCC5BC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E2AC-671B-7684-7322-156FFD432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6868E-D68C-AD5A-AA10-E3992A82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1AB41-6030-9CCD-E63B-D41F5838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0FBA7-D320-FA7E-C428-FED5BE541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5C8F4-43EC-0F3F-B003-35E24F73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4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3D90-F805-93DB-E205-2CF7EE66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12DD0-3114-7BB6-D09A-C94996DE9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BF372-8BB2-D009-0379-DA93DA3EA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D1EA1-0E3C-442E-046A-3E39F5E6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8F256-0BE9-F508-48AD-BC89795C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BEB09-CB7C-2C0C-6A20-FE8B5C4C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62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EAC6F-0F45-F270-CE11-6F87885F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C5F1-AF26-407C-DF5D-41D8047D2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809F9-E823-8F99-3541-66EF69658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0E8A-CF93-4FF8-968A-505096AAA044}" type="datetimeFigureOut">
              <a:rPr lang="fr-FR" smtClean="0"/>
              <a:t>08/12/2025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4E512-7635-2AC7-05FA-367309626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F9A7-E70A-3C6D-EE32-EED4745A8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01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BA2638-7100-AE01-A752-2662141B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16" y="2698148"/>
            <a:ext cx="1365667" cy="1365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602F3-B300-8512-B07C-ED1D3235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93830" y="1180499"/>
            <a:ext cx="1365668" cy="1365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D1501-D822-AC46-4355-C174E657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69998" y="1180499"/>
            <a:ext cx="1365667" cy="1365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2E41C-70D5-4069-ED1C-05E5362B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413" y="2666815"/>
            <a:ext cx="1397001" cy="1397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81056-1481-2142-3668-0CEAB27F5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14835" y="1180500"/>
            <a:ext cx="1397000" cy="139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3769A-863C-847D-742D-EAB7205D1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198" y="1165459"/>
            <a:ext cx="1397001" cy="1397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CE0EF-9951-9BA4-926A-3C5F5306E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7297" y="2710638"/>
            <a:ext cx="1365668" cy="136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68E072-CD48-5CC4-06DC-02E23DEAC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191002" y="1163790"/>
            <a:ext cx="1397000" cy="139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CC1AD-1FD9-40B9-5B09-4115DB1AF6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6198" y="2654618"/>
            <a:ext cx="1397000" cy="139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09B8E7-AD2F-C6EF-C45D-A7FA5F8CE5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1911" y="2666815"/>
            <a:ext cx="1397000" cy="139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2DDA3-C9C9-F56E-5FFF-479206E1EAAC}"/>
              </a:ext>
            </a:extLst>
          </p:cNvPr>
          <p:cNvSpPr txBox="1"/>
          <p:nvPr/>
        </p:nvSpPr>
        <p:spPr>
          <a:xfrm>
            <a:off x="2872050" y="2269723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HARVEY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DFA23-4B0B-A243-617C-6DD7FEC12D4F}"/>
              </a:ext>
            </a:extLst>
          </p:cNvPr>
          <p:cNvSpPr txBox="1"/>
          <p:nvPr/>
        </p:nvSpPr>
        <p:spPr>
          <a:xfrm>
            <a:off x="5701905" y="2253013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RICKARD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308FB-1B25-CE8A-FB2B-D883A9F1A91D}"/>
              </a:ext>
            </a:extLst>
          </p:cNvPr>
          <p:cNvSpPr txBox="1"/>
          <p:nvPr/>
        </p:nvSpPr>
        <p:spPr>
          <a:xfrm>
            <a:off x="5587195" y="374384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AMBROISE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E16720-BFD3-BA8D-489A-D8BBBA1B5B49}"/>
              </a:ext>
            </a:extLst>
          </p:cNvPr>
          <p:cNvSpPr txBox="1"/>
          <p:nvPr/>
        </p:nvSpPr>
        <p:spPr>
          <a:xfrm>
            <a:off x="4490411" y="3741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LOUIS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0C4A0-B960-6F6F-5BDA-ED1649190B90}"/>
              </a:ext>
            </a:extLst>
          </p:cNvPr>
          <p:cNvSpPr txBox="1"/>
          <p:nvPr/>
        </p:nvSpPr>
        <p:spPr>
          <a:xfrm>
            <a:off x="8805175" y="374195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ISAAC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5A329-D4A3-CEDC-B9DA-BBA3B49EDEFF}"/>
              </a:ext>
            </a:extLst>
          </p:cNvPr>
          <p:cNvSpPr txBox="1"/>
          <p:nvPr/>
        </p:nvSpPr>
        <p:spPr>
          <a:xfrm>
            <a:off x="7217542" y="3756778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SHELBY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6DD81A-AA57-57B9-260A-55EAAC8AF9F6}"/>
              </a:ext>
            </a:extLst>
          </p:cNvPr>
          <p:cNvSpPr txBox="1"/>
          <p:nvPr/>
        </p:nvSpPr>
        <p:spPr>
          <a:xfrm>
            <a:off x="4310856" y="226972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SYBELA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4D0905-16C6-F5A3-AC2E-3E94E76BF3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6198" y="4143776"/>
            <a:ext cx="1397001" cy="1397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591750-47E7-8F4D-BB5D-D7CD05235C41}"/>
              </a:ext>
            </a:extLst>
          </p:cNvPr>
          <p:cNvSpPr txBox="1"/>
          <p:nvPr/>
        </p:nvSpPr>
        <p:spPr>
          <a:xfrm>
            <a:off x="2707795" y="52330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BALTHUS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6ECA27-EE33-1B51-A593-43EFE29399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2121" y="4143776"/>
            <a:ext cx="1396756" cy="13967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8E78A4-611D-EA27-0B18-CA6BFF2DFB9D}"/>
              </a:ext>
            </a:extLst>
          </p:cNvPr>
          <p:cNvSpPr txBox="1"/>
          <p:nvPr/>
        </p:nvSpPr>
        <p:spPr>
          <a:xfrm>
            <a:off x="4379804" y="5233000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KROHM</a:t>
            </a:r>
          </a:p>
        </p:txBody>
      </p:sp>
    </p:spTree>
    <p:extLst>
      <p:ext uri="{BB962C8B-B14F-4D97-AF65-F5344CB8AC3E}">
        <p14:creationId xmlns:p14="http://schemas.microsoft.com/office/powerpoint/2010/main" val="799898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A341B-A7A5-9B2C-BB3F-98406093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3288A-5F13-D731-6F3A-73580E5A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7072" y="348252"/>
            <a:ext cx="2568433" cy="256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40B98-1923-1DD7-6B20-282F1A6203EF}"/>
              </a:ext>
            </a:extLst>
          </p:cNvPr>
          <p:cNvSpPr txBox="1"/>
          <p:nvPr/>
        </p:nvSpPr>
        <p:spPr>
          <a:xfrm>
            <a:off x="3335380" y="328771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SYBELA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53C39-1DFD-75BE-F96D-C39D567A4DC1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6D42CD-A3B8-C88C-5AA7-7E1586597BA9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41826E-FA85-BFEB-F69D-3983F1972CB5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86C26D-729E-6E88-36BE-3E7C1189C0D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988B79-4235-BFC0-24A3-5234D7C9D7F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672642-5816-450D-7510-55E823C9EC6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ED29EE-89CB-6D99-417C-540C738A29C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3A9BB8-2F29-6EE1-1279-2BCF363A4A89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2C3773-3682-836D-D5F3-A3952A65053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5F07D6-C68A-EE59-8FF6-FC0313CC95CB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4A0DA4-4226-DF0B-AC93-E07A5975D6C4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7D73F7-5571-F927-ED6E-0F3794230EED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A663E9-34E2-3235-E436-5B62B6103764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888FF-4653-739F-261C-94E036FF094F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30ECDA-77B0-48B7-3CB0-FD137EE00FE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518B11-BE8B-757D-4B3A-9A3D3743E3ED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7B10A4-7708-CFDD-FC79-8AC07309E12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392D3C-5842-95E3-AA4F-C8DBB63EFB5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EE6017-9F62-3F9F-EE86-7228E6B1B53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922B67-AF11-F3B5-54CE-501D1AB23DDE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9D95E7C-C057-FDE7-6FBA-EE7281282E1F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6ED39B-A1D6-CB7D-77D2-6174FCB998AC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45DD12-615E-4CD5-1549-A2130F6AF093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520DD5-308F-F7A2-6CDA-921453399BB4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EF1592-25AE-1120-7970-868540BB59E2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D76124-E2AA-54F6-6FCE-42D6A4592F88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6AFE95-1BD1-CC96-B5C8-DCA9EAAF54F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3EC10F-1E36-D7FC-5B3E-E77AC2D7EA0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946477-951D-C054-765C-C92E752FBB93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1D499E5-9AC3-D585-243B-4F99D6EC7F14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DECF723-1C09-D59D-6929-29E85BC49EE4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B5DBB5-4CA1-B871-38CF-3E7B65A0D829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45419B-2C2A-1DEE-7FD2-6E476777007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6BED13-F8A6-AAC7-EBA1-8A2DE8C21720}"/>
              </a:ext>
            </a:extLst>
          </p:cNvPr>
          <p:cNvGrpSpPr/>
          <p:nvPr/>
        </p:nvGrpSpPr>
        <p:grpSpPr>
          <a:xfrm>
            <a:off x="9071137" y="481588"/>
            <a:ext cx="2332226" cy="1466468"/>
            <a:chOff x="4878200" y="202046"/>
            <a:chExt cx="2332226" cy="146646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EB26CB-8BFB-8954-551E-421CD891C4D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A79283-3ACC-152B-FDA5-19517119698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8FB1C1-D38C-53D5-3924-A04158E03F8F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BAA5388-CC67-79AA-C69B-936DA454D4CE}"/>
                </a:ext>
              </a:extLst>
            </p:cNvPr>
            <p:cNvSpPr/>
            <p:nvPr/>
          </p:nvSpPr>
          <p:spPr>
            <a:xfrm>
              <a:off x="6056920" y="20204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C7193B2-30EF-CA3A-0CFF-D1010B3FBD51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C2EA2C8-05FA-0315-97E8-D63215282C19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A238DD3-69CB-C264-6BEA-053882761729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BF5073-58E5-B9F1-6EC4-B61022E5680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0CCF392-6998-AAEB-8BAF-8332EE1D3F16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550BF6-E640-5A6D-37F2-306FFF309B0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53B0E-46ED-2D9E-7F1A-214E6E05D0DF}"/>
              </a:ext>
            </a:extLst>
          </p:cNvPr>
          <p:cNvGrpSpPr/>
          <p:nvPr/>
        </p:nvGrpSpPr>
        <p:grpSpPr>
          <a:xfrm>
            <a:off x="9088085" y="1065504"/>
            <a:ext cx="2332226" cy="2052102"/>
            <a:chOff x="4878200" y="-383588"/>
            <a:chExt cx="2332226" cy="205210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5C9D665-5C1D-CA0C-90D1-B105E99E058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6598FA8-4865-ED4B-0BF7-9EA6E3DCA85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1A88695-CAC0-D42D-DF7B-3F0A66C1A7C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2252E4-575D-4FFB-7BF3-0C251DAC730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CA24FF7-99FD-DCCB-8C7C-76F77B52EA66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88101C3-C8F8-6737-1BDA-711BDE00E21E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3606105-0670-69CD-BFAE-ADF8FC119D15}"/>
                </a:ext>
              </a:extLst>
            </p:cNvPr>
            <p:cNvSpPr/>
            <p:nvPr/>
          </p:nvSpPr>
          <p:spPr>
            <a:xfrm>
              <a:off x="6742873" y="-38358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373B90-1C44-C6A8-7B1E-568E7CCD39F6}"/>
                </a:ext>
              </a:extLst>
            </p:cNvPr>
            <p:cNvSpPr/>
            <p:nvPr/>
          </p:nvSpPr>
          <p:spPr>
            <a:xfrm>
              <a:off x="6027365" y="786821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EC1564F-F6E1-1D43-A042-CE0E4D8C3071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CFEB6C2-AAD8-94F2-906F-3573E819296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18A5AB-AF4E-BD35-E26C-6B580347C3B9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2DC95F-0170-DC35-CEB1-18370F9CE721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4970E8-007B-EA42-DDB5-159310E9A46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1CD4400-E215-5128-7155-FFF6D0A36FBD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CA9D21C-1697-6A16-BDA0-3C98796D7290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35A37FE-8653-D160-47B5-C079094AFD08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7DDBCA5-A5DA-2E53-AEDF-5E33C0C71C0E}"/>
              </a:ext>
            </a:extLst>
          </p:cNvPr>
          <p:cNvSpPr/>
          <p:nvPr/>
        </p:nvSpPr>
        <p:spPr>
          <a:xfrm>
            <a:off x="10480000" y="106550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B2FB87-1C8E-01CC-86C6-A82A9842866B}"/>
              </a:ext>
            </a:extLst>
          </p:cNvPr>
          <p:cNvSpPr/>
          <p:nvPr/>
        </p:nvSpPr>
        <p:spPr>
          <a:xfrm>
            <a:off x="10716379" y="1069165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05C0AA-4FE0-BB67-2B5A-2767063C7D6B}"/>
              </a:ext>
            </a:extLst>
          </p:cNvPr>
          <p:cNvSpPr/>
          <p:nvPr/>
        </p:nvSpPr>
        <p:spPr>
          <a:xfrm>
            <a:off x="10008652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344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9F242-CEAD-F2BF-6925-90F76AA1C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37265E-8C85-C86C-B5D2-9324B7DF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15" y="328077"/>
            <a:ext cx="2612319" cy="2612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8BF58-DCD5-3E15-C210-A5D95689FFC1}"/>
              </a:ext>
            </a:extLst>
          </p:cNvPr>
          <p:cNvSpPr txBox="1"/>
          <p:nvPr/>
        </p:nvSpPr>
        <p:spPr>
          <a:xfrm>
            <a:off x="3335380" y="328771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ÉLIAS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E4323-76F7-A225-6A63-C31B58427287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8210B2-4952-D50B-C02A-3729BF136F26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42417F-6E66-0884-13CF-E3434A544E3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7294B-D7B6-658D-4940-1F316644ECF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FB7975-79D8-AA2C-7993-07505493AB3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7567A8-BCCD-6D0B-82D0-27E245A923A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703146-A08F-E45A-2016-A94569AF25D4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A5F05A-CC64-9CAF-E07B-E285820387D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2AED40-C35A-D6B1-DC72-3787E2641CCB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E63163-0488-4ABD-7E5C-F9F809152550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A815C7-5679-3D09-0C36-D7154A83EC1F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9DAACA-C63F-C5C7-AF36-1507DF55E0E4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6C5FBC-7C35-D92B-9636-8A7BE5D6A524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A27BC4-6C0E-1340-FCEB-B70A46B7FBAD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33ECAD-ED72-9585-8AAC-6428B7C2996A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8647490-2F87-A035-1344-50E4D5A8374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9BB0E9-7A79-11A2-7F0E-C18A2C6AEB5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B640B5-B97C-9A22-6EA0-65B8A29BE19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1CF2C8-378A-05E7-B388-4E6FA6B382C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BC160F-BB7D-B5F1-F851-9BABD8B0D490}"/>
              </a:ext>
            </a:extLst>
          </p:cNvPr>
          <p:cNvSpPr txBox="1"/>
          <p:nvPr/>
        </p:nvSpPr>
        <p:spPr>
          <a:xfrm>
            <a:off x="6806409" y="913546"/>
            <a:ext cx="1265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MAÎTRISE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350379-7A51-21CA-1AAF-47F6149E5743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4AEA1A-4380-83A0-B727-A8243DFC2C43}"/>
              </a:ext>
            </a:extLst>
          </p:cNvPr>
          <p:cNvSpPr txBox="1"/>
          <p:nvPr/>
        </p:nvSpPr>
        <p:spPr>
          <a:xfrm>
            <a:off x="6806408" y="2083096"/>
            <a:ext cx="1418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INFLUENCE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B0D12-46D6-FD35-E075-B64E7060A354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38E319-8074-E55F-252B-D26AD72C15D4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E8491C-A232-F506-BFD3-F96791B1260D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79F4485-DB90-9127-A445-D66D3096E3A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A08AAF-BA70-78CD-1320-3AC31309083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E434A1-F88F-F455-3A7E-0C64EE24F54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C48927-B12C-172E-EEC1-3D4C8E826E28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2018219-C1DF-B9F2-67DD-64A1FD9ABB5C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C59AA6-6F94-0654-F038-268A6004EFC3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2244DA3-15DB-9603-CC6E-DA13B7CDE8E4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227B61-844B-9830-A5E7-D4458CC79FA5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1BBBF25-343E-569B-D0E6-F7BE76126C00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B43F73-CC8D-DBD9-B611-E896848424D8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B50109F-9F01-F029-0155-1FC3CD36D59C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F6FAEA-B754-F81A-DDF0-5ABF1BE83DE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BD948F-DC0E-BAE8-B370-979DECA20A7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504372A-F495-6D6C-FE35-F6651858937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18487E-693E-F3FF-44B9-F4D3936224C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93131C-B7A8-566A-EB27-77AFF9F9C1F5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07D9BED-954D-1E88-B36B-85484B9B9B7C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A8BB980-E097-EF89-3608-CF9E2525D13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6849DF7-E5A6-F6BA-AB1E-012D498C48F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7EFDD8F-8DAF-C5CC-8EDE-5A9C888F953C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53DF30D-1AC3-83EF-5072-9EEDD43C004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CF47BF-ACB2-EF0A-523B-F1ACAAE5F38B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26B56D-2C46-B106-000B-03592AB41E2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5DC32E3-8E92-B401-92F7-ACB7F11CE02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CCF2217-17D7-0E4A-EA37-10246AA89F77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06C7469-6989-613B-E337-B388864FF469}"/>
              </a:ext>
            </a:extLst>
          </p:cNvPr>
          <p:cNvSpPr/>
          <p:nvPr/>
        </p:nvSpPr>
        <p:spPr>
          <a:xfrm>
            <a:off x="10018660" y="4815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4AE57C-AEDA-68B8-7F42-F1CE5B5A89FF}"/>
              </a:ext>
            </a:extLst>
          </p:cNvPr>
          <p:cNvSpPr/>
          <p:nvPr/>
        </p:nvSpPr>
        <p:spPr>
          <a:xfrm>
            <a:off x="1000701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5DACD2-1E54-A241-C0B6-3640A40B135A}"/>
              </a:ext>
            </a:extLst>
          </p:cNvPr>
          <p:cNvSpPr/>
          <p:nvPr/>
        </p:nvSpPr>
        <p:spPr>
          <a:xfrm>
            <a:off x="10235513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089D99-B9A4-5702-DC74-53639214473C}"/>
              </a:ext>
            </a:extLst>
          </p:cNvPr>
          <p:cNvSpPr/>
          <p:nvPr/>
        </p:nvSpPr>
        <p:spPr>
          <a:xfrm>
            <a:off x="9576380" y="282198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1A702E-85BB-9AAD-B8EF-DC07CC768315}"/>
              </a:ext>
            </a:extLst>
          </p:cNvPr>
          <p:cNvSpPr/>
          <p:nvPr/>
        </p:nvSpPr>
        <p:spPr>
          <a:xfrm>
            <a:off x="9806522" y="2820690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E4D432-669A-20A4-BAE2-E68EC8370F4D}"/>
              </a:ext>
            </a:extLst>
          </p:cNvPr>
          <p:cNvSpPr/>
          <p:nvPr/>
        </p:nvSpPr>
        <p:spPr>
          <a:xfrm>
            <a:off x="10033383" y="28206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0833E9-131E-86DA-1DD1-D4B8D19F8EE0}"/>
              </a:ext>
            </a:extLst>
          </p:cNvPr>
          <p:cNvSpPr txBox="1"/>
          <p:nvPr/>
        </p:nvSpPr>
        <p:spPr>
          <a:xfrm>
            <a:off x="3403659" y="1085479"/>
            <a:ext cx="229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Sciences &amp; Techniques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BBB7FC0-B04C-BF48-2F35-2F1FF233C5BE}"/>
              </a:ext>
            </a:extLst>
          </p:cNvPr>
          <p:cNvSpPr txBox="1"/>
          <p:nvPr/>
        </p:nvSpPr>
        <p:spPr>
          <a:xfrm>
            <a:off x="3417665" y="1377111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Géographie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C690F8-93D6-9DCC-7112-484BBE8D2234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46D191-DC32-029D-5077-0F622B120D95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0D941F-058E-F7D5-9C23-D31370CDE08C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E6B46-8B7F-2140-57E4-32E9F3230B83}"/>
              </a:ext>
            </a:extLst>
          </p:cNvPr>
          <p:cNvSpPr/>
          <p:nvPr/>
        </p:nvSpPr>
        <p:spPr>
          <a:xfrm>
            <a:off x="9789573" y="106636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24EBE5-8CC2-0FEE-6C8A-549C4ADFF6A8}"/>
              </a:ext>
            </a:extLst>
          </p:cNvPr>
          <p:cNvSpPr/>
          <p:nvPr/>
        </p:nvSpPr>
        <p:spPr>
          <a:xfrm>
            <a:off x="10018660" y="106636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C6EF2-24FC-92C7-B3CC-A7E8FD4ACF95}"/>
              </a:ext>
            </a:extLst>
          </p:cNvPr>
          <p:cNvSpPr/>
          <p:nvPr/>
        </p:nvSpPr>
        <p:spPr>
          <a:xfrm>
            <a:off x="10247746" y="106393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47A803-21B7-910E-5912-6CEF4B6ABD5F}"/>
              </a:ext>
            </a:extLst>
          </p:cNvPr>
          <p:cNvSpPr/>
          <p:nvPr/>
        </p:nvSpPr>
        <p:spPr>
          <a:xfrm>
            <a:off x="10476832" y="106393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E9BF19-27B8-ABE0-DF05-3F98E1A7BA98}"/>
              </a:ext>
            </a:extLst>
          </p:cNvPr>
          <p:cNvSpPr/>
          <p:nvPr/>
        </p:nvSpPr>
        <p:spPr>
          <a:xfrm>
            <a:off x="10705918" y="106393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465BD8-3DF6-785F-8401-8D6594320CBD}"/>
              </a:ext>
            </a:extLst>
          </p:cNvPr>
          <p:cNvSpPr/>
          <p:nvPr/>
        </p:nvSpPr>
        <p:spPr>
          <a:xfrm>
            <a:off x="10264642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82E3D3-9807-AC91-797C-DF109A1E0072}"/>
              </a:ext>
            </a:extLst>
          </p:cNvPr>
          <p:cNvSpPr/>
          <p:nvPr/>
        </p:nvSpPr>
        <p:spPr>
          <a:xfrm>
            <a:off x="10496947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3876E9-8079-2B6F-0B68-CA9FB43112F4}"/>
              </a:ext>
            </a:extLst>
          </p:cNvPr>
          <p:cNvSpPr/>
          <p:nvPr/>
        </p:nvSpPr>
        <p:spPr>
          <a:xfrm>
            <a:off x="10247746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6755B7-018D-0596-275F-892471326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6"/>
          <a:stretch>
            <a:fillRect/>
          </a:stretch>
        </p:blipFill>
        <p:spPr bwMode="auto">
          <a:xfrm>
            <a:off x="3116834" y="3674278"/>
            <a:ext cx="1828800" cy="22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3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C847B-2A0D-AFAB-2CDF-D5DA88A2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38D404-010B-A8B6-FF0D-082563FE0AA1}"/>
              </a:ext>
            </a:extLst>
          </p:cNvPr>
          <p:cNvSpPr/>
          <p:nvPr/>
        </p:nvSpPr>
        <p:spPr>
          <a:xfrm>
            <a:off x="2857500" y="241300"/>
            <a:ext cx="6515100" cy="641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93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811AA-C3A7-FB15-B8A1-D0EC59BE5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7073" y="328771"/>
            <a:ext cx="2568433" cy="256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68B67-DC5A-9B56-7D9D-DC7FBD6E2FD8}"/>
              </a:ext>
            </a:extLst>
          </p:cNvPr>
          <p:cNvSpPr txBox="1"/>
          <p:nvPr/>
        </p:nvSpPr>
        <p:spPr>
          <a:xfrm>
            <a:off x="3335380" y="328771"/>
            <a:ext cx="1712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LOUIS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F80D4-CCD6-5770-C254-FEC710D61786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0B249F-154E-E0FF-09B9-400EED16ED52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860EFC-F647-FE74-5410-944ED90F632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23F80B-F8F7-FCC3-D9DB-8CCBC44DECC9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BA9029-ED0C-74F6-5A6E-E48A27452337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C928D4-3152-4DE2-C006-81C3FEE5C40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7334D8-81AD-71E6-8C45-9B8FB490D97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2B3438-3E8A-CA96-6D44-F594C787C74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6438B1-27C0-6241-DB5C-6E14350A2E40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35D522-F002-9D57-B946-6EB7D727DD84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DD5540-10F8-242D-4A2B-B35FA13EC5A6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157A-5C4E-D869-E562-105DCEE02B66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41C0C5-C7C3-C221-B101-EB5AEB751754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4FDC04-4DC3-12FD-30F7-BFF31D1BE5DC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65EAC7-D276-289B-A448-1557059DAA9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72A32A-F6BA-0ED7-B0F7-162D5881E084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8C469C-794E-A4E9-E90F-F13EF1677138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861017-AA5B-8D03-D467-8433AD1FBF8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66480A-5362-D20E-ABD8-184C6B6B8C6B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050918-6212-8D63-1C94-4AA20EFD06E8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065B6A1-2AAD-C7DC-1932-344C9DD0401D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8548A0-6A3E-C3DC-508D-170178FE4965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E83C5-7814-9F37-178A-6C99D67DF9B8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B755A5-0F5E-987E-BB31-E68223F05EA0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FBE440-C502-1B61-BC4F-16CE31234C5E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D03FB8-E6C2-884F-7304-477A3B3D1FD2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0A0186-66A0-F109-D36A-A2F1DB607D3C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760711-B660-D05F-1F6B-C16B12C4F3F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27AF1D-133B-DF2F-0CA9-B7668C83CB9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5DEB20-91F4-457B-846B-50D99307A81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1EEEB0-F562-9B90-8051-E330D8F41E5C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C5DBFE-E2ED-12F7-C828-606D8274579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4E430EC-5E1F-11DA-AE85-4DDDCA6B287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728D22-BFD7-F9FD-E19F-50CCCBB9C0B0}"/>
              </a:ext>
            </a:extLst>
          </p:cNvPr>
          <p:cNvGrpSpPr/>
          <p:nvPr/>
        </p:nvGrpSpPr>
        <p:grpSpPr>
          <a:xfrm>
            <a:off x="9071137" y="1066362"/>
            <a:ext cx="2332226" cy="881694"/>
            <a:chOff x="4878200" y="786820"/>
            <a:chExt cx="2332226" cy="88169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D5E63D-7980-C17A-A14A-C3C61EA5D68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EC3952-68C9-49FC-BC0B-D0BB2CDC93A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C61F1F7-A577-C83A-8F7E-0B0491700ACE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ECEC62-2A1F-7DEE-5EC9-394A3644E096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A40C747-476E-A679-C740-23D53719362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C852ACA-C0CC-E64C-0297-4F6FA8EFC281}"/>
                </a:ext>
              </a:extLst>
            </p:cNvPr>
            <p:cNvSpPr/>
            <p:nvPr/>
          </p:nvSpPr>
          <p:spPr>
            <a:xfrm>
              <a:off x="6515969" y="78682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FCFEF07-E0C0-B981-7A7D-0C6E723CCE88}"/>
                </a:ext>
              </a:extLst>
            </p:cNvPr>
            <p:cNvSpPr/>
            <p:nvPr/>
          </p:nvSpPr>
          <p:spPr>
            <a:xfrm>
              <a:off x="6286445" y="786821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5A42C3-2538-558B-11A5-35BEEFEDB866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3F98532-34B6-3451-15D3-D30684EF061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4FBCC33-CC49-E37C-6052-6AAE9DE2F97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6EF35A7-7213-A355-B0AF-D0EC3EFC1389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21E06B-51D1-CC4C-0DA7-D2E5909ADD36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4C64CD8-FB46-0025-A36A-2837918EBB22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CD07FB-5C63-ABA4-E6FC-8FE870DC6717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7389A5F-6DBD-9367-D09B-FF6E6A9A922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8267CBC-5558-367C-AB64-A3B25550A894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FEE831-8E2F-D596-1344-E13B9E31E30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3635E77-FBBE-F824-FD8A-BB2D124322FF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DCF2E1C-2965-28B3-3AC2-93A78E5C079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9BA586E-ED64-6E44-1D80-C5DEABFB6425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961C57-5D01-2C17-6339-A388B8BBF00F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43DBDB-57FC-CD56-7EDD-D5462D4DDC17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D20D238-FC5F-0153-65EF-483B4214A44C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9F8C3C-275D-210E-0253-5D2C9B29046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307397-B767-530D-EBBD-284423CBDC8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DF0DF59-4524-868C-7011-BD399A6B4809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D0D252C-DE0A-2DB1-4B48-C955E589753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8DD169-004A-0ABA-F8B1-5F3748C980B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BC511A-3CCC-AA97-3337-7855FBEBB251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EAC5CD3-3BC3-43D9-C351-ED81930876F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8DFEC28-8A91-9641-DED9-F6336E16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7073" y="3117606"/>
            <a:ext cx="2568433" cy="2568433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F8581A7-E33D-F600-8BAB-96175E571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10441" y="366922"/>
            <a:ext cx="2568433" cy="2568433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BBFD96B-ADEF-2A8B-6BFA-39F6880D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355773" y="3089505"/>
            <a:ext cx="2477768" cy="247776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BB1EDF32-DC19-8A3F-1A46-9730C6C37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80398" y="3089504"/>
            <a:ext cx="2477769" cy="2477769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9A608D5-5539-69FB-A06C-396C60D67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997837" y="371061"/>
            <a:ext cx="2565399" cy="256539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1A8C2EE3-8276-231C-4002-DFEE7514B6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873863" y="3089503"/>
            <a:ext cx="2477769" cy="2477769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6BD267B-B221-089D-ED6A-637E2D671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3346" y="3837421"/>
            <a:ext cx="2477767" cy="247776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D91BBEE-28BC-5839-E192-1B07AE21E1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98" y="4582445"/>
            <a:ext cx="2507275" cy="2507275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B256F488-DB50-835D-02FD-FC91C5E2BE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2542" y="3107284"/>
            <a:ext cx="2477769" cy="2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378205-1983-8139-3F0A-00FAA24D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45B7E-3EC7-6689-0660-E74F2F37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54" y="328771"/>
            <a:ext cx="2587452" cy="2587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A9FE0-829F-510F-2228-1DC2DCCD2141}"/>
              </a:ext>
            </a:extLst>
          </p:cNvPr>
          <p:cNvSpPr txBox="1"/>
          <p:nvPr/>
        </p:nvSpPr>
        <p:spPr>
          <a:xfrm>
            <a:off x="3335380" y="328771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SHELBY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F6685-D8AC-E3BE-92DD-8115B3E367CB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166DC9-BB9E-DB98-7D84-470C5AB70357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FC9C0A-EB9E-CE94-F53C-05F525DC306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1C05AB-0457-7AD7-6606-7C268DBB033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422548-C915-29CF-25A2-A45B481533C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966F67-08DB-69EC-A1B5-0A4A3A9A70B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ED9815-982F-47ED-0072-649CC395A9D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B7B224-DAE2-203C-6752-0AA53817C0BB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C14517-C707-F7A2-8932-9CD506DED66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36E9F-04C4-723D-9A38-B2CF9ACC6668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689E2D-8E36-EA6E-D659-87FB7C296981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42DA1D-1C78-249C-FEC0-B8B33724DFFC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112E20-46D0-C6D6-DF49-53F84A92D733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3F7AC9-CA3D-6B50-9482-BCDEE5BF0890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4D6BD-1678-3A21-F667-86228F52645D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3F3D68-06D1-66E9-E8E4-770ECD1BE68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81BEC4-C331-F5A0-9510-3837DC3663B5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D49146-FF4E-A516-8C1D-0A76C0F2436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4B7B6C-AE22-CCD2-5F8E-C10221DDA03C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5B29E-3B2C-DC44-1BCE-F1849F27398E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C8CC0D-40E4-E797-F43F-76F28D6103D1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E7D39-398A-5192-5B55-487C103FB760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BA7B7-038B-8115-E0C1-F3874F38C9F1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CAB40E-0558-6B1E-1D2B-1DD8BA19957B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527D7F-AAE0-65F6-4C05-BA9BE4FE12A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DCCD8C-498A-4B0D-7DCB-6727619E8B6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08268E-0F67-1209-8277-EEC964C7A5F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1CA219-C7AC-B7D8-5458-F30DB009DA27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54DFC9-0B90-5012-11CE-1E55C5CF4A09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3D57C8-F16E-B84C-8EA4-D8E7749137BD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91A046E-FB19-00DD-8232-ACE1E1F46AE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BFB40F-D967-012F-ED08-B24037472AF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4343829-FBFE-6C69-A669-DF4F4FF6F5FE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EF13A0-DF50-2127-D130-17D6BDEFA23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8A9EA6-5C4B-885E-BE3B-D5A78B6748B6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167BCE-37A7-A3FC-D836-443EC3C6E5FA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67A1BA3-BABE-DEFB-6047-6DF1D5ECC37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3753399-385B-F476-A744-6C519F870B1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58EA4D1-2425-3D46-4D9E-54D1E8D95199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04FCD21-555B-C492-83C3-44638CBFBADA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FC0D536-9BF5-07E7-D328-EE6B5C93EAFE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0286B00-261A-5F33-7FDE-03A2AB25A697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4969A26-3B16-D32E-AFAB-E98A32FC91C9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4582A8-0721-1109-7A77-93FE3FFC43C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95FDB6B-7B56-8CFA-F286-15797238C201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70DF063-3942-A803-E033-C9AC20EC3019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A3E5A1F-2756-9D2D-3481-DC58AAFB0E34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E1BDCA6-42D1-3634-F8F1-50B6FEA67A3A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99B55B2-52D6-8946-5EE0-CBF9184FB1A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ED692-402A-E489-B852-BE04E5D2E13C}"/>
              </a:ext>
            </a:extLst>
          </p:cNvPr>
          <p:cNvGrpSpPr/>
          <p:nvPr/>
        </p:nvGrpSpPr>
        <p:grpSpPr>
          <a:xfrm>
            <a:off x="9080456" y="1633359"/>
            <a:ext cx="2332226" cy="314697"/>
            <a:chOff x="4878200" y="1353817"/>
            <a:chExt cx="2332226" cy="3146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2C08D3-0E13-340C-4A13-10A18B53A62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13BEDF-8614-3389-9A64-8E07EFBD185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AB2D1D-5E10-D081-44E6-AFA433BE6CB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811AC1-32F5-BDA2-569D-938629C329F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8CA53B-E54F-DDB2-EB4B-A72A7A25D4CB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F28897-1138-A350-0B48-51F37278FDDA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6DA036-FC30-8130-5211-84FDB1BDE7FE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39EEED-3F6E-0E2A-A745-9F8B1CA51CDC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3E8660F-A603-F374-7C82-6B0E73B83D24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D2228D6-7048-0F87-65DF-04526FA7982E}"/>
              </a:ext>
            </a:extLst>
          </p:cNvPr>
          <p:cNvSpPr/>
          <p:nvPr/>
        </p:nvSpPr>
        <p:spPr>
          <a:xfrm>
            <a:off x="10004378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3BC024-6583-B098-0C87-BDB5EAB48763}"/>
              </a:ext>
            </a:extLst>
          </p:cNvPr>
          <p:cNvSpPr/>
          <p:nvPr/>
        </p:nvSpPr>
        <p:spPr>
          <a:xfrm>
            <a:off x="10234520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F7F405-1AF2-BE7E-40D1-7A12A98B01AA}"/>
              </a:ext>
            </a:extLst>
          </p:cNvPr>
          <p:cNvSpPr/>
          <p:nvPr/>
        </p:nvSpPr>
        <p:spPr>
          <a:xfrm>
            <a:off x="9789573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45A8EA-5AF1-0E58-165C-53E1D58E53C4}"/>
              </a:ext>
            </a:extLst>
          </p:cNvPr>
          <p:cNvSpPr/>
          <p:nvPr/>
        </p:nvSpPr>
        <p:spPr>
          <a:xfrm>
            <a:off x="10492357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59A0EA-6AD6-1E51-5A1C-CAE756814C2D}"/>
              </a:ext>
            </a:extLst>
          </p:cNvPr>
          <p:cNvSpPr/>
          <p:nvPr/>
        </p:nvSpPr>
        <p:spPr>
          <a:xfrm>
            <a:off x="10468936" y="223591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13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5E7DF1-61EA-FCE9-6AC5-D35F2320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BFFBA9-B4E2-EB34-43F2-2D9051A1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54" y="328771"/>
            <a:ext cx="2587452" cy="2587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CB04C-A874-EA7B-875B-69C2EA482FD5}"/>
              </a:ext>
            </a:extLst>
          </p:cNvPr>
          <p:cNvSpPr txBox="1"/>
          <p:nvPr/>
        </p:nvSpPr>
        <p:spPr>
          <a:xfrm>
            <a:off x="3335380" y="328771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ISAAC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3A27A-0C7D-E19A-C6AA-3C4DDED22F38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4C367B-398E-929D-5529-3FEDE113887D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5FFCFC-9EE9-D72C-AFEA-6FD52CDCDAF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F01A67-FE11-5363-AD9A-87D2CA867BE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AA31C2-A721-1A19-4150-77263EB9F5D3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AB1325-7022-2F0A-2D38-982525B5D5B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B5384E-13D5-F483-0738-9F1A2139BABD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34C16-1CA3-FAEB-5949-60108C74D09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92F09F-975D-C76D-D328-D8F0DA97E234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4A9AF0-A639-136C-333C-781A923A5385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7CC43A-7C79-9791-24E0-9240BAE0A4EA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681918-70A6-111C-8A2A-80D3CEADC399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105CAD-394D-FB64-95D6-ACA32E7495B8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17D36-AB24-18C1-51F9-CFB419719407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242381-3C8F-265F-EF85-14200AA0C02D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6FE408-DA2C-1AAF-9058-F7F80D65938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DDE427-684C-C371-52CF-24F1246DFC9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3B3D5D-65BA-7963-AEAF-77D5A2A93DCB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D46804-1DC2-4890-828C-D6D73B64571F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80EC73-0DEA-75A9-D8CE-3739B879C08F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3DCDA-FB5E-E77E-A799-EFF7F8E4CEEB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3B28F5-33A1-E6C4-A4FC-7F5C25EB7FA6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F205B6-467D-EB39-5AA0-6837DFB464E8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B8E34B-1E66-CE2A-9EFD-1E9F89732A1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38A00-1C6A-763A-F893-E8E2128E45F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3330274-D1E0-F2D2-CBB1-DB01CD0B11A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D4118A-83F4-A525-4CDD-D2B2571F36DC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39F7998-4A15-7298-AAF3-DAF2760203C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0C8CEB-3908-A0B0-8260-812094EFCAF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6A6CCBA-D454-D488-34D6-B8F578618DA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862936-C87B-CC6F-8842-21C01C3893C4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3474E8D-D7DE-A341-362A-D7441DC863B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2685CB-C620-9A59-7FD4-0058065BED0E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F59BDE3-220C-7A61-C243-CC795A1D758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68BED00-7F29-9BFA-B2C4-9A4CFB250A0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2A0CDC-F8BD-02C4-3D29-33543F054E0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814A8DF-0D59-5463-B6EC-1017B980FAB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914E80-A2F3-5A9E-ECE6-A16F357CE4F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D6CA6C6-8CB8-A264-053F-3AF07A638CA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95B3B1D-6ECF-4FC8-58E1-BBB8BA5C17BD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9048756-341A-4D37-078D-BB5377C510B7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D730DCB-0F4F-7038-0BAE-86F4DFAFDEB0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1B425E-1AA9-D7E2-7D8E-B247115FE1E3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F512838-A73A-DD75-C0A4-3961391136F4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0768DA6-19BF-7336-7179-F9809D8DA526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74B85F7-CDD7-5767-6C42-1011F9A2496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6DF5A7A-4E9C-F8CD-11D0-7DBA3CB8BA2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DC16221-67A1-3042-B709-21F7D94702E8}"/>
              </a:ext>
            </a:extLst>
          </p:cNvPr>
          <p:cNvGrpSpPr/>
          <p:nvPr/>
        </p:nvGrpSpPr>
        <p:grpSpPr>
          <a:xfrm>
            <a:off x="9080456" y="1066365"/>
            <a:ext cx="2332226" cy="881691"/>
            <a:chOff x="4878200" y="786823"/>
            <a:chExt cx="2332226" cy="8816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567D29-E1A6-CDD3-F2C2-BA05AFFD0B7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24533E-D0F4-6A7F-B232-D3D1D6C7DC5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5EF5D-EFF6-FEFE-441A-BBDB2B40D31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2F9E1F-06E6-83B5-55BD-8C866DD7BD1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6A85BD-4D73-E4B2-5667-8249443524F2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5BAE16-A9A8-9B0A-D85D-958388A9EDC8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66875B-8360-B1F3-EED4-39931187853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C9561F-FFEB-2003-37A5-653CAD670240}"/>
                </a:ext>
              </a:extLst>
            </p:cNvPr>
            <p:cNvSpPr/>
            <p:nvPr/>
          </p:nvSpPr>
          <p:spPr>
            <a:xfrm>
              <a:off x="5587317" y="786823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786A7F5-96AA-BB07-5A8F-4CF361B2593D}"/>
              </a:ext>
            </a:extLst>
          </p:cNvPr>
          <p:cNvSpPr/>
          <p:nvPr/>
        </p:nvSpPr>
        <p:spPr>
          <a:xfrm>
            <a:off x="10004378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67D599-83A6-8478-21E0-C937E22A386B}"/>
              </a:ext>
            </a:extLst>
          </p:cNvPr>
          <p:cNvSpPr/>
          <p:nvPr/>
        </p:nvSpPr>
        <p:spPr>
          <a:xfrm>
            <a:off x="10496948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7CB371-8F7D-5831-1386-58BB06003E79}"/>
              </a:ext>
            </a:extLst>
          </p:cNvPr>
          <p:cNvSpPr/>
          <p:nvPr/>
        </p:nvSpPr>
        <p:spPr>
          <a:xfrm>
            <a:off x="10727089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0C4781-EE81-7937-65B1-5952F60E319B}"/>
              </a:ext>
            </a:extLst>
          </p:cNvPr>
          <p:cNvSpPr/>
          <p:nvPr/>
        </p:nvSpPr>
        <p:spPr>
          <a:xfrm>
            <a:off x="10957230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C6F84-9DEC-C645-5E86-05594A387C8C}"/>
              </a:ext>
            </a:extLst>
          </p:cNvPr>
          <p:cNvSpPr/>
          <p:nvPr/>
        </p:nvSpPr>
        <p:spPr>
          <a:xfrm>
            <a:off x="10266805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ABFFEB-1599-BE58-A1BD-5AF8E78C7341}"/>
              </a:ext>
            </a:extLst>
          </p:cNvPr>
          <p:cNvSpPr/>
          <p:nvPr/>
        </p:nvSpPr>
        <p:spPr>
          <a:xfrm>
            <a:off x="10496946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4BA2EF-20B0-379A-6B9D-7E0F6A900E31}"/>
              </a:ext>
            </a:extLst>
          </p:cNvPr>
          <p:cNvSpPr/>
          <p:nvPr/>
        </p:nvSpPr>
        <p:spPr>
          <a:xfrm>
            <a:off x="10727087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78C961-88B3-EF01-22EC-D2B460C92211}"/>
              </a:ext>
            </a:extLst>
          </p:cNvPr>
          <p:cNvSpPr txBox="1"/>
          <p:nvPr/>
        </p:nvSpPr>
        <p:spPr>
          <a:xfrm>
            <a:off x="3403659" y="1085479"/>
            <a:ext cx="22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Économie &amp; Politique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11F414-C3BC-9F2C-23A8-80ECF226CC98}"/>
              </a:ext>
            </a:extLst>
          </p:cNvPr>
          <p:cNvSpPr txBox="1"/>
          <p:nvPr/>
        </p:nvSpPr>
        <p:spPr>
          <a:xfrm>
            <a:off x="3417665" y="1377111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Géographie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BEB77D-146A-6525-CBC8-3B8CCCA62B46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F5DF2B9-0B68-4A70-DB28-DBD593176F43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80E817-D5C3-ED8A-D4EC-8CCF25EEF6EA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826D84-46F6-19A2-EA99-4BD289E58D47}"/>
              </a:ext>
            </a:extLst>
          </p:cNvPr>
          <p:cNvSpPr/>
          <p:nvPr/>
        </p:nvSpPr>
        <p:spPr>
          <a:xfrm>
            <a:off x="9561422" y="1066365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58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A3F48-972A-50DF-E9F6-42262C20A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EC76D-A7CA-799B-FAF1-F84A13DF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7075" y="328769"/>
            <a:ext cx="2568431" cy="2568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9BA14-5296-322A-DE55-4F0BB7049BEE}"/>
              </a:ext>
            </a:extLst>
          </p:cNvPr>
          <p:cNvSpPr txBox="1"/>
          <p:nvPr/>
        </p:nvSpPr>
        <p:spPr>
          <a:xfrm>
            <a:off x="3335380" y="328771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RICKARD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76FDE-78BF-6587-28FB-A417B4F424F9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BB0902-0382-EF2B-D3FB-3CEF53CDEB82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9B2A8F-9914-E2CE-A018-31A88DE0242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365B51-E527-D86D-70B6-A2E8EF295E5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617B27-988F-7263-FA14-8B3D9555EB8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2EF832-653A-FE2B-2F8C-E6BF3E05699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DFFA70-3CC3-117E-DBE5-EE84D241C3C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692F24-8965-90B6-BC2C-DE313A83EABF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D451AE-CE0B-F637-A798-375E3C1263C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400EDA-68F0-88FA-FEFD-2AB1CD754AB6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0C7B15-56FD-6009-A085-3233C9E625F8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45D896-2346-0216-1497-2248047CDBB7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AE5835-77BF-95C0-EF3F-0749F635D13A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E6FC74-FC86-0341-1C50-C2BA22944D2D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56C0E-9522-2C94-7D06-7F1CB667F695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037EC2-47A8-F26D-FEC8-AF977CF893A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DD9311-2F64-FB59-7DA0-2201389777B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BBD1E4-3635-F305-29F0-320B2FCF3E1E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F71C62-2D45-CB75-5E3B-B6E0A9D696E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441D37-3686-AAA2-4990-D9C1C28C3829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1CE2D9D-3632-9D50-617B-7C3ADF228CED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67A5-ACFD-A817-11AE-A5E68331E1C1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EAB62C-4372-4FE1-AB5B-898482219000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CD07C6-2A2A-E6D7-E287-6F6920B95B89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B20354-50A1-BBD2-E70C-5B59B9D45C37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C137B2-EE01-3B5B-1022-5F9D369CE41F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9418873-76C1-5513-88B8-4FBF2F29DFD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8097F34-8E12-BEEF-B657-2E16983ADD4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806725-D1AA-4471-E083-2A090C36C10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AA14BA-8DFC-23E4-B6DE-6B6152AA8BE9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DF7657E-79D0-27E6-5A39-BC21DF9715C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37EE2CE-3C0B-F163-603F-3022ECB24C2B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1C04C1-5467-143F-03CF-5673A0A7C19F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E5B34F-28C1-41DC-F710-A7EE9B6E7E4C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784B7E2-C349-D7EE-B88F-057747C97B4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A7035C-37EE-E4EB-BB0A-5C125884FCF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3A30B05-7AD2-D27F-D0D3-0BB058DB5AB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7A1B6F-6EF0-3900-EB34-73B660ABBC9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460FF8-E051-B018-B59A-C22FC4931AC9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EF3C00-9E6C-A1CF-B217-9AA5A1C27860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4A30AB-D36E-37AB-6DEF-6646AB1CA32F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9695429-DAB5-EB70-4A94-5311F3981ECE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B3662D5-3D67-E036-0686-8BC59810D9C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13A39A-C275-3C4B-3AE9-4686D033FF4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0A9FD35-9A9A-1F21-F9CD-CA0D506122A8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C709596-7A47-5227-3E6B-004581F6208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A0D64A-6447-8F5D-1DD3-F815A7AE328B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3EDB8DA-BE8C-AC62-D954-CF972AE3719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6773E3-EE94-6127-183D-C62415949D8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BB2FD7-63DE-B774-6A7E-BA61DB9EE11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37FBDC3-F41D-56F9-F82A-C7344B9FBE0E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76738B9-F542-A831-8A6A-1BF1F82E0336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A626E8A-7C22-F0D8-C7DA-64D8E4617C83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B0EB7B-66F4-5B3E-1837-6C2E1BB1CD0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16BB41D-67FE-058A-0FEF-770F0E3695FF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426328A-E7B4-892E-5136-5680DE45906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32166E-FE9F-1716-E6A4-ECE7DBAB72CD}"/>
              </a:ext>
            </a:extLst>
          </p:cNvPr>
          <p:cNvSpPr/>
          <p:nvPr/>
        </p:nvSpPr>
        <p:spPr>
          <a:xfrm>
            <a:off x="10249858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332A7-7078-5D4D-B85F-D7F411622CB1}"/>
              </a:ext>
            </a:extLst>
          </p:cNvPr>
          <p:cNvSpPr/>
          <p:nvPr/>
        </p:nvSpPr>
        <p:spPr>
          <a:xfrm>
            <a:off x="10480000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C6FC89-4ACA-CBB4-BE4E-8E96CBB0AB35}"/>
              </a:ext>
            </a:extLst>
          </p:cNvPr>
          <p:cNvSpPr/>
          <p:nvPr/>
        </p:nvSpPr>
        <p:spPr>
          <a:xfrm>
            <a:off x="10480000" y="106636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19424A-1289-1919-5A19-2F3548E7BE11}"/>
              </a:ext>
            </a:extLst>
          </p:cNvPr>
          <p:cNvSpPr/>
          <p:nvPr/>
        </p:nvSpPr>
        <p:spPr>
          <a:xfrm>
            <a:off x="10708886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D43F0-B7A6-AB9F-78F1-32C712272E07}"/>
              </a:ext>
            </a:extLst>
          </p:cNvPr>
          <p:cNvSpPr/>
          <p:nvPr/>
        </p:nvSpPr>
        <p:spPr>
          <a:xfrm>
            <a:off x="1000865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73A397-89CD-0E08-1A90-D9E5F33258FB}"/>
              </a:ext>
            </a:extLst>
          </p:cNvPr>
          <p:cNvSpPr/>
          <p:nvPr/>
        </p:nvSpPr>
        <p:spPr>
          <a:xfrm>
            <a:off x="10237250" y="223620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D6B18C-1D1A-5773-0220-EEEC2BFDCBCE}"/>
              </a:ext>
            </a:extLst>
          </p:cNvPr>
          <p:cNvSpPr/>
          <p:nvPr/>
        </p:nvSpPr>
        <p:spPr>
          <a:xfrm>
            <a:off x="10465848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63A1A-3B35-0136-382C-A265E1A5029E}"/>
              </a:ext>
            </a:extLst>
          </p:cNvPr>
          <p:cNvSpPr/>
          <p:nvPr/>
        </p:nvSpPr>
        <p:spPr>
          <a:xfrm>
            <a:off x="9806521" y="28206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23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28F53-DF66-F2AD-5107-BF2C8459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D5191C-938B-7684-2220-3E19F171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98" y="338156"/>
            <a:ext cx="2584307" cy="2584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E76D4-FF6A-8190-74AE-55952D0C800F}"/>
              </a:ext>
            </a:extLst>
          </p:cNvPr>
          <p:cNvSpPr txBox="1"/>
          <p:nvPr/>
        </p:nvSpPr>
        <p:spPr>
          <a:xfrm>
            <a:off x="3335380" y="328771"/>
            <a:ext cx="2220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HARVEY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C5157-91FB-64CD-8E00-10646B05C212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95CC71-0E39-8EF4-B9A5-C45F263A151E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4EE28B-B65E-61A3-163C-61D8623712DE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9D2441-EA6E-2A87-044C-2CA76A268EA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25A49-7C36-AA5F-4DB7-1DB58348321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D087D1-E1E2-7D5C-7BC6-8A4E1C2FC715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D16F79-2B37-4AF3-4FF4-5245BC97C42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0D5B32-D2E9-578F-9564-21F1FFF5D651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A33338-4C34-0929-13D8-8CD8575DF8C1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F57312-3BB3-E65E-7E27-F4925BF4C90B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513FD2-AB94-8C55-AB22-0AE49B5AB0C0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01DCCE-5470-3A5E-78F8-4542EE535537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9E2847-8C3D-8569-64E9-A4CE7FC6B545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053C6E-599C-DC1E-FD21-B2747FA1F08A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FAD4C8-3A79-E2F6-95DB-BD9B9DE88C8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180C2C-A706-72D2-3BBC-916EA2D20E4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F1B2204-7362-648D-ED89-064D6002020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4D302F-138A-37EE-5F81-E8673C2CF5FF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8AA0FF-C9CB-09FA-E4F1-F7BA1030050A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CC140F-4A94-641A-90D7-9095C79428D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71BAC9-944C-E1AE-F360-5AED0F2AB4AF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B2A39-5199-3A69-ACB3-3F0F4A578780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F91297-FD12-389A-DD10-FF483CAA4475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38563-E476-2F63-984E-0BE09223FDDC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966E7B-58E7-2A54-C2E7-08C2C4632D9D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691D7B-53E2-641D-4EF8-FC219AF8F872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AC2651-11B1-A330-FBAF-C68089FC9BC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9B9AC59-41BE-07B7-DAA0-0346121BA82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12E8FCC-A834-5840-7707-A4C29C7176B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166F2E-E023-1366-E2E2-785D8AA51F3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7C2D0E-CDA0-E418-5379-CF0E56EFE17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6E5A45-2999-71D6-B5CD-C0901E1AA345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B00310-6711-FB51-BD80-36E6891F06B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8B1245-B5CC-D0B4-52F6-71D3F2A5F55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BE57DB-9A33-6CCC-62E3-15C6E251E5D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DF5F200-C8BA-9C7E-96F1-BBD83B309DB5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8697C9-E94F-35C5-B930-B32211E798CE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E9C4B42-0CF0-FD82-C893-2A1BD92A7FE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E5677-2F23-36D2-BAEF-F96441C170C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3E9AC9-C08F-D628-D1CE-6CBB0260D03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ADD62DF-11EE-2A5B-A35C-3EF43561ED7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9A09676-BD8C-E416-F3F7-4364ECEF7E1C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3A10760-8353-919D-FCF1-42B5AFCFC9D8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EBD5A86-7C84-B316-E254-9DEF78BAF4F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5CACCD-13B4-CA36-6786-3FD7C59D438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487EBC-A8E4-2D2B-2ABA-4CE58D66226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E551F7E-8BEF-EBAA-EA87-98486C2044E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27C05B-858B-E5C2-359C-69B46101742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838A07-0158-CA7C-E1DC-B8B8E36431CF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5908797-BFCC-C32A-3BD5-0B3993595953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D9E1796-C17F-307F-1D6F-9C8AE73F14BB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7626011-2C51-3DF0-DB32-BAF69849CCE8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F23BFC-CAF2-58FE-1856-00C6484FDF3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9C23080-39E4-BF96-D50D-6AFC648CA21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72040A1-E236-8956-05F8-A4E8B347ECD6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D7E39E-AF0F-4DA2-3128-8F61ABEB85C4}"/>
              </a:ext>
            </a:extLst>
          </p:cNvPr>
          <p:cNvSpPr/>
          <p:nvPr/>
        </p:nvSpPr>
        <p:spPr>
          <a:xfrm>
            <a:off x="10008652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B6B2BC-FF3F-A7B3-E8F1-62A63A07E897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0AB37-229F-53B2-7A47-6CDCDB3DA207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F5DD63-3DEE-0EC0-C7A7-EC19D163C92F}"/>
              </a:ext>
            </a:extLst>
          </p:cNvPr>
          <p:cNvSpPr/>
          <p:nvPr/>
        </p:nvSpPr>
        <p:spPr>
          <a:xfrm>
            <a:off x="10249856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4ACEAA-5114-BA82-47DB-A265B298E3A3}"/>
              </a:ext>
            </a:extLst>
          </p:cNvPr>
          <p:cNvSpPr/>
          <p:nvPr/>
        </p:nvSpPr>
        <p:spPr>
          <a:xfrm>
            <a:off x="10480000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74E756-34A1-2130-1CA7-BCDACFBCF96E}"/>
              </a:ext>
            </a:extLst>
          </p:cNvPr>
          <p:cNvSpPr/>
          <p:nvPr/>
        </p:nvSpPr>
        <p:spPr>
          <a:xfrm>
            <a:off x="10019715" y="106636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BFDBCA-62DD-82D5-AC60-5DD469FAC1B3}"/>
              </a:ext>
            </a:extLst>
          </p:cNvPr>
          <p:cNvSpPr/>
          <p:nvPr/>
        </p:nvSpPr>
        <p:spPr>
          <a:xfrm>
            <a:off x="10237250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421284-A6E0-E29C-BA90-7E2BF9F08881}"/>
              </a:ext>
            </a:extLst>
          </p:cNvPr>
          <p:cNvSpPr/>
          <p:nvPr/>
        </p:nvSpPr>
        <p:spPr>
          <a:xfrm>
            <a:off x="10465848" y="223591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B57F7F-8DC7-0FE9-75CC-8F9FD22EE9A4}"/>
              </a:ext>
            </a:extLst>
          </p:cNvPr>
          <p:cNvSpPr/>
          <p:nvPr/>
        </p:nvSpPr>
        <p:spPr>
          <a:xfrm>
            <a:off x="10694446" y="223591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615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14594-6818-46B6-C6FA-77AB071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C115D-EA67-2545-C25B-447C4499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19" y="338396"/>
            <a:ext cx="2584307" cy="2584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D88CA-80B9-AA1D-0E30-E57C2564417A}"/>
              </a:ext>
            </a:extLst>
          </p:cNvPr>
          <p:cNvSpPr txBox="1"/>
          <p:nvPr/>
        </p:nvSpPr>
        <p:spPr>
          <a:xfrm>
            <a:off x="3335380" y="328771"/>
            <a:ext cx="2831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AMBROISE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44CF0-120E-BE3C-CEB2-B50FA9F19BF9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BA03B-B392-0B50-E9E4-EB8AE92F2BEF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5E9B93-EB5B-E3C2-4004-6E2C11351A5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927BFB-9EB3-8962-D20A-8AB875C3930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9FFA4D-9F3E-3752-168C-6648AF97281F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FF4271-1B84-8180-A15B-9AE19BB225D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E26200-A8BF-96DF-EE29-6CB3464A552D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105137-DA14-5DE4-B977-30AAF001985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BDBAA2-9BFC-0138-1AE3-1239EFB1BB71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A677A9-FF1A-7479-6EAB-0602F3D35F30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7FE86-1278-9060-EE97-BC78B8DEE49B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9E6826-47CE-9305-236D-0EA6102C111E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8783DC-9300-3A69-DBBB-A00F4028CC05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90838B-78C1-CF35-5E90-7A5837D4A44D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E039A4-C3C6-6378-D079-F11F2A6E10C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FF15AE-30DD-BA10-96CE-162710824A9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A04ABC-F975-ED7F-E223-A9161644F06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733FB3-A1BA-B460-3723-6CC9745828D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8257B3-EBB4-EF8D-EAA0-8CA186FF623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CC657F2-E0AA-0374-02CF-AC690B4F5CD1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444618-8712-DB20-B395-E8CB9F974C80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5295D-AACE-AA15-D8DC-EA20FC7637D8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A9232E-2275-173A-1FD1-7FC978363215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A2F551-1466-4FE1-A777-18E46BE88047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0F982F-47A0-0157-1C8E-8904F782F675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052F631-37D2-276B-DD07-5314E3DCC5B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A05B1F4-9E7B-9A6D-F05F-83C938E1E99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F9F442B-F7A5-284C-0B44-A192308D80B9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78F5FD-A17D-7217-59A7-66402998450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FD6297-C850-3626-7BFB-99F12D4917F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E244FE-CB49-27C4-9157-C43C2B65FE66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FE37441-E118-16B5-265E-554A262E953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45661A-AB0D-E064-C1DB-02B338A4E95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596C54-904D-E4BC-4AC5-55311A95E51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7F1A82-EBC2-B131-F86C-4624F00D7A2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BF7816-5CAD-348E-CBD1-39AC2F098859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8F94F3-1826-678C-7AD7-072C7462854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CE754E7-7CBF-E561-FA44-F753BEE0AD5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723EA7-EF18-B8C6-FB9C-E6FDF0D544E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E021068-04B0-DA42-0770-82D1E042882F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24383F-95D0-52AE-CC3A-55A4C1028F7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0089AD-3B15-1F01-D213-5AD089FD003A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B193958-FB4A-689B-8366-426885E10BB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D2F16D6-744F-4D94-A6A4-8B044C67390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E685200-1A14-F48A-7D5F-2354C68D48D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91DA00F-EF7C-7EB4-2853-26535575472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0E302A-EBA5-B804-9FF4-6D6F4F3A46C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DE41CA-270B-50ED-7289-41AC5AA24165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B05E18C-F957-A1F3-4C04-896E544590C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CDB80C7-C853-1A6C-F92C-F23C7496B0F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730C8D5-5606-775B-3D43-1305DC1B2BA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DEB8AC8-C501-84CF-B6CD-6CC763C67055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8D51A4-753D-F05F-7297-69BC770EA5C6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6BF877-8462-4FB9-CDAD-902DD8B9EC16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28E0EF-F413-FBE0-3A2E-0E669A6361A2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D30117-309D-8474-9129-4DF4F47958EC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12F0B-5E5D-6079-51EA-6712153F3EB1}"/>
              </a:ext>
            </a:extLst>
          </p:cNvPr>
          <p:cNvSpPr/>
          <p:nvPr/>
        </p:nvSpPr>
        <p:spPr>
          <a:xfrm>
            <a:off x="10035120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F1B6A-CD56-8D3C-BFDB-E3127BBDE7E1}"/>
              </a:ext>
            </a:extLst>
          </p:cNvPr>
          <p:cNvSpPr/>
          <p:nvPr/>
        </p:nvSpPr>
        <p:spPr>
          <a:xfrm>
            <a:off x="10263718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EE685-65BC-4545-FF0A-C56E5D76B4A6}"/>
              </a:ext>
            </a:extLst>
          </p:cNvPr>
          <p:cNvSpPr/>
          <p:nvPr/>
        </p:nvSpPr>
        <p:spPr>
          <a:xfrm>
            <a:off x="10492316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0A31E6-2F72-35F6-8220-622BDD86981A}"/>
              </a:ext>
            </a:extLst>
          </p:cNvPr>
          <p:cNvSpPr/>
          <p:nvPr/>
        </p:nvSpPr>
        <p:spPr>
          <a:xfrm>
            <a:off x="10720914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AA717D-4BD1-7067-C922-732E83F0E682}"/>
              </a:ext>
            </a:extLst>
          </p:cNvPr>
          <p:cNvSpPr/>
          <p:nvPr/>
        </p:nvSpPr>
        <p:spPr>
          <a:xfrm>
            <a:off x="10949512" y="282068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584CBA-5325-9373-68FD-22A814E19D0A}"/>
              </a:ext>
            </a:extLst>
          </p:cNvPr>
          <p:cNvSpPr/>
          <p:nvPr/>
        </p:nvSpPr>
        <p:spPr>
          <a:xfrm>
            <a:off x="10263718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4971C9-BA2F-8AD1-B662-A2B086DB3DB4}"/>
              </a:ext>
            </a:extLst>
          </p:cNvPr>
          <p:cNvSpPr/>
          <p:nvPr/>
        </p:nvSpPr>
        <p:spPr>
          <a:xfrm>
            <a:off x="10492316" y="3377360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CBC10C9-A0FF-14C4-3616-18051096100D}"/>
              </a:ext>
            </a:extLst>
          </p:cNvPr>
          <p:cNvSpPr/>
          <p:nvPr/>
        </p:nvSpPr>
        <p:spPr>
          <a:xfrm>
            <a:off x="10719370" y="337735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1A406A-9F62-2B98-F316-F59C73D1F5A1}"/>
              </a:ext>
            </a:extLst>
          </p:cNvPr>
          <p:cNvSpPr txBox="1"/>
          <p:nvPr/>
        </p:nvSpPr>
        <p:spPr>
          <a:xfrm>
            <a:off x="3403659" y="1085479"/>
            <a:ext cx="15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Arts &amp; Culture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816F99-A214-4402-BB79-3416AF93CF4E}"/>
              </a:ext>
            </a:extLst>
          </p:cNvPr>
          <p:cNvSpPr txBox="1"/>
          <p:nvPr/>
        </p:nvSpPr>
        <p:spPr>
          <a:xfrm>
            <a:off x="3417665" y="137711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Cinéma &amp; Séries</a:t>
            </a:r>
          </a:p>
        </p:txBody>
      </p:sp>
    </p:spTree>
    <p:extLst>
      <p:ext uri="{BB962C8B-B14F-4D97-AF65-F5344CB8AC3E}">
        <p14:creationId xmlns:p14="http://schemas.microsoft.com/office/powerpoint/2010/main" val="163751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0E5F6-FE5C-B499-AE6C-E48254FF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0F16A-952C-856D-69E4-CAB1588B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07" y="328771"/>
            <a:ext cx="2612319" cy="2612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C1E0A7-29A1-E8A9-606D-FED274DCDE58}"/>
              </a:ext>
            </a:extLst>
          </p:cNvPr>
          <p:cNvSpPr txBox="1"/>
          <p:nvPr/>
        </p:nvSpPr>
        <p:spPr>
          <a:xfrm>
            <a:off x="3335380" y="328771"/>
            <a:ext cx="2531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BALTHUS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53178-549D-F7AF-063A-C90D1508FE8D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E6C9BF-3C6A-7CF0-F0C7-BE6D720A07F9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985BD2-F60B-A172-442A-D9F4233C8F3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D44A3-75ED-B3CB-365B-EEC25761BAAB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118EE1-B386-36EB-11B0-80CF0DBA436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54C91-1E1C-28DD-D32F-AB984B7BD3D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A2D8FC-1E5D-5037-E539-8E83CB4CC63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DE90A6-54A4-2C53-CDC1-9DEF551DABC6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3EE12-2E57-3218-215F-9EF4031B0D32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2ED899-8846-428C-2E12-FD52B94CD3C1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546FBF-AAC4-4A14-6739-C6E0B2C71EEE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116B3C-28A7-6A2A-130E-D2EE3886B347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34619D-EDED-C4E6-CE92-7280653BF73B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E6971B-17C1-0430-5307-295E25336C3E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5DB1F6-4291-C77B-374A-3676B39CA61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B82CF9-3804-9FBF-8F6D-CF545C74E1C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6633D6-3754-E741-5448-0EBC393409B1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AA43BB-BC60-564A-4749-9690613C7C5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F5A9C-CB99-7250-83B4-6DD72802B689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68F8763-0577-2C6A-E9E7-F2ACA882CBFC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DAD94-F477-6EF5-E875-AACC2B5B8908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75CCCC-702E-50B4-1122-B8BBD0121E1E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E780B8-71BC-CCB1-8725-FA4871562CEF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936C0-8C3C-5963-5FCE-B2D39A710F68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7921AF-33EB-A780-CBA2-00217D117262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ACADB4-4340-3234-88FA-97B1C0C5F8DE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7ABB6C-7400-C39B-0D3B-6C5033B414A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06E090-8013-2420-03DF-AFA83915B9B7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81E89F-8BDF-D194-AE0B-75BBB23D88F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285973-385F-CACC-AA9C-6A1E4EB894D9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38F533-371E-A1F7-5BEC-E7E946D45FD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FCB8C28-5578-453C-D8A9-805CE49859A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5507C91-1A27-A657-BB07-03EB480D8D6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C7E8606-F3E2-5258-2210-60A6CAD447D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DD3AEB-24A2-1AE9-A619-FE620E44FC57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20769C-69A6-CD2B-74F5-6D56AF63D65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46436F4-7537-77F7-8D1B-B01333C54981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8BEEE3-20EB-6CFD-FC3B-DA878419606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02D107D-2754-D844-F3AC-5EC633903710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F9ECF86-5024-2EAE-5728-D5589D17EBFC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6E31D9-614D-5A92-F20F-16970BCED815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910D34-1F3C-10F5-E52E-29131297B67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6163AD-845B-3E01-4611-5A80D5FEC6F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15AEC7F-10A7-C9F2-D675-B6A9084E193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9EA725D-3E3B-6384-E6F4-E214D370B5AF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AA6110-9998-B4CA-FF3D-8A87597305F9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CC51DA5-14E3-C312-65A6-3B9184914F7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268162-7E40-1A65-772A-9CBB41784F9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0D04C90-983A-6B06-7B50-9E36C12BA5D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FF13F97-BE76-16F2-88CE-3E7BB72B7D18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27AFDED-94F8-1D6B-8500-C183C61DF3BD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264561-4BE4-A3D0-326B-89641E1226CC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90601-E7D0-7123-401F-ECDCD413D761}"/>
              </a:ext>
            </a:extLst>
          </p:cNvPr>
          <p:cNvSpPr/>
          <p:nvPr/>
        </p:nvSpPr>
        <p:spPr>
          <a:xfrm>
            <a:off x="10018660" y="4815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937B61-FBFD-B309-3861-3BD2223C7210}"/>
              </a:ext>
            </a:extLst>
          </p:cNvPr>
          <p:cNvSpPr/>
          <p:nvPr/>
        </p:nvSpPr>
        <p:spPr>
          <a:xfrm>
            <a:off x="10247746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6D2259-5C2C-BE20-D103-641D3ED59AC4}"/>
              </a:ext>
            </a:extLst>
          </p:cNvPr>
          <p:cNvSpPr/>
          <p:nvPr/>
        </p:nvSpPr>
        <p:spPr>
          <a:xfrm>
            <a:off x="10475776" y="47951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31558D-199E-FD6A-1AFB-8E3F90107B1C}"/>
              </a:ext>
            </a:extLst>
          </p:cNvPr>
          <p:cNvSpPr/>
          <p:nvPr/>
        </p:nvSpPr>
        <p:spPr>
          <a:xfrm>
            <a:off x="10247746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0813E4-EF49-27D5-B540-68FB4CC8CCC9}"/>
              </a:ext>
            </a:extLst>
          </p:cNvPr>
          <p:cNvSpPr/>
          <p:nvPr/>
        </p:nvSpPr>
        <p:spPr>
          <a:xfrm>
            <a:off x="10477797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35742EB-8B3F-9D50-219F-1D8A8DDB4875}"/>
              </a:ext>
            </a:extLst>
          </p:cNvPr>
          <p:cNvSpPr/>
          <p:nvPr/>
        </p:nvSpPr>
        <p:spPr>
          <a:xfrm>
            <a:off x="10705918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EF3C17-D627-A4E8-D471-B85FBE7717F4}"/>
              </a:ext>
            </a:extLst>
          </p:cNvPr>
          <p:cNvSpPr/>
          <p:nvPr/>
        </p:nvSpPr>
        <p:spPr>
          <a:xfrm>
            <a:off x="10263524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C46117-475D-5B67-FE00-DCB806FDDC03}"/>
              </a:ext>
            </a:extLst>
          </p:cNvPr>
          <p:cNvSpPr/>
          <p:nvPr/>
        </p:nvSpPr>
        <p:spPr>
          <a:xfrm>
            <a:off x="1000701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C52BBB-A47E-4D0B-327A-2DDA6B71F5DC}"/>
              </a:ext>
            </a:extLst>
          </p:cNvPr>
          <p:cNvSpPr/>
          <p:nvPr/>
        </p:nvSpPr>
        <p:spPr>
          <a:xfrm>
            <a:off x="10235513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37D371-A85E-9076-A9AA-1DE3454E2498}"/>
              </a:ext>
            </a:extLst>
          </p:cNvPr>
          <p:cNvSpPr/>
          <p:nvPr/>
        </p:nvSpPr>
        <p:spPr>
          <a:xfrm>
            <a:off x="9576380" y="282198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5D20335-8D5C-604A-42B5-B4DA87EACC16}"/>
              </a:ext>
            </a:extLst>
          </p:cNvPr>
          <p:cNvSpPr/>
          <p:nvPr/>
        </p:nvSpPr>
        <p:spPr>
          <a:xfrm>
            <a:off x="9806522" y="2820690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EFDFC39-6ED3-B2BF-FC77-B749ABE71474}"/>
              </a:ext>
            </a:extLst>
          </p:cNvPr>
          <p:cNvSpPr/>
          <p:nvPr/>
        </p:nvSpPr>
        <p:spPr>
          <a:xfrm>
            <a:off x="10033383" y="28206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1EE99D-51E0-48F9-5779-83F54A808B97}"/>
              </a:ext>
            </a:extLst>
          </p:cNvPr>
          <p:cNvSpPr txBox="1"/>
          <p:nvPr/>
        </p:nvSpPr>
        <p:spPr>
          <a:xfrm>
            <a:off x="3403659" y="1085479"/>
            <a:ext cx="114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Croyances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C08C56-92E7-9C8D-A43B-94674B1ED512}"/>
              </a:ext>
            </a:extLst>
          </p:cNvPr>
          <p:cNvSpPr txBox="1"/>
          <p:nvPr/>
        </p:nvSpPr>
        <p:spPr>
          <a:xfrm>
            <a:off x="3417665" y="1377111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Sciences naturelles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AEACCE-B78B-C43B-A957-DC659A39BEE4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263958-EF76-DE84-33E1-F61600230E23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EF7827-BF4C-45FE-71C8-0CF2A9C6A331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</p:spTree>
    <p:extLst>
      <p:ext uri="{BB962C8B-B14F-4D97-AF65-F5344CB8AC3E}">
        <p14:creationId xmlns:p14="http://schemas.microsoft.com/office/powerpoint/2010/main" val="281772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B5412-CE3C-1B14-DFBE-0575338F7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7D69C0E-995F-1397-0B65-F2A0B5AB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37" y="328770"/>
            <a:ext cx="2673129" cy="267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049B7-8847-7855-F869-AC0350B4D953}"/>
              </a:ext>
            </a:extLst>
          </p:cNvPr>
          <p:cNvSpPr txBox="1"/>
          <p:nvPr/>
        </p:nvSpPr>
        <p:spPr>
          <a:xfrm>
            <a:off x="3335380" y="328771"/>
            <a:ext cx="2029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KROHM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2C415-1F52-AD5F-0242-6BD6F5CDC3FF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FA846-4AAF-6925-754D-280F693C3236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7490E-D56F-188A-197E-B5E6929DBDC5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972B1-7853-9DF4-34AF-FB7A67202C2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565453-3478-0F2E-45D4-EBCA8B2960DE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E46D7D-8BB8-3189-7FCD-1FB7A5963BE0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6DED6C-6F2A-B4A8-E2C2-ACD133838CE7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1B4EAF-12AB-DF42-A3E6-E99D3D2466BB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4CDF88-CBD4-3915-DBA3-38C0A21E0506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CB96D3-47FD-75F7-1BBB-F4F48954FE7C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D893A2-B213-C9C4-7833-00C3C4D5F77C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F7C12C-DAB3-1AED-5215-985CE2DE8582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591FA1-6D5C-05EB-6E29-160855E60F92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67F278-8CD2-9009-F859-7B388E9D39C4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094A6F-3ED4-36B4-E470-1F12B3E65CF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B133BB-2C69-A481-0FEE-0A67F74C523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9141F-FF75-08D0-F1F8-A076B949B7A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8B521C-E5C4-86D5-17CC-A75F123C532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B0B56D-4A3C-BD86-9CEF-3FF0629CFAA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6BC8D8-F719-3B81-B791-F224D14DEED8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010BD2-EDD3-E85D-E8D3-A073DE1A5E10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06B5F8-2837-F822-67D7-8F79D9B00914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97A127-7747-C549-F04E-CC85116C68EF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001912-91DD-55A4-2090-308594B1BE0A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8B9FE7-073E-FC59-9978-0B0CDC5B4BD0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34F5A5-D19A-B428-4328-08B9A0D6663A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8CB6492-24EC-B64B-2C30-8E953DB4F7F1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3CB061-7163-7D05-5966-B8F7B24D2A9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4D90278-70C7-42BE-82F1-C12E97DC045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FFBB4A3-0FA7-0237-794C-72B47E20F067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9D2DDA-E71A-DFEA-3E41-A2925BF7CC2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9DB9D7-E239-8C87-C2CC-261CC0B574C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49C0814-ED59-BC20-BFF5-49469F8F5487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371053-A579-A2DA-31D2-2C6B1C9AA68C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0F6A4C2-0BD6-1FBD-FCCB-384489BC2079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9B2459-003D-B593-E98F-6C9A9DB638F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12C596B-E059-E674-8038-8043C5F8C161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1EA300D-F374-E0CF-41FD-4F232F2023A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79C135-C76E-A038-1771-312FC20EC45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0240659-1BFA-1B70-30A3-862DE3C8D3C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0AB3123-B21D-9F5A-A8DA-FA8CF8F2FAB0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74A5088-FB45-08EF-E690-F6DE34BF7C9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FB94398-1073-7101-C7D7-F85E2B1CC011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FBF41A6-6AA5-6066-734F-4C0CE752D9DE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545834-3FB7-A1CE-5286-22AAAE791F34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0ED2C09-2266-6353-596A-8C5B88FE052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9B091C-7366-C3BB-E711-C963420C542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F2CB5C-1728-DF0E-0AB0-181092A8903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91A3360-C696-6670-48C5-17CD2ED3B8E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69408F2-3E9A-A993-6E2B-959D37BF798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C28641E-CBA8-B0FE-9C96-FA9589A158FA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D675FD-D76C-5FD8-EFC0-C1430BD19D95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A961E6-21E3-EC2B-8484-B1B243015A7C}"/>
              </a:ext>
            </a:extLst>
          </p:cNvPr>
          <p:cNvSpPr/>
          <p:nvPr/>
        </p:nvSpPr>
        <p:spPr>
          <a:xfrm>
            <a:off x="10018660" y="4815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10D32A-D399-0021-59A8-AB6B5F5ABA7D}"/>
              </a:ext>
            </a:extLst>
          </p:cNvPr>
          <p:cNvSpPr/>
          <p:nvPr/>
        </p:nvSpPr>
        <p:spPr>
          <a:xfrm>
            <a:off x="10247746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65B84A1-166F-1672-DA69-6A9C947156FF}"/>
              </a:ext>
            </a:extLst>
          </p:cNvPr>
          <p:cNvSpPr/>
          <p:nvPr/>
        </p:nvSpPr>
        <p:spPr>
          <a:xfrm>
            <a:off x="10247746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5DEB62-7AA5-9403-A295-B1D38FE13A0C}"/>
              </a:ext>
            </a:extLst>
          </p:cNvPr>
          <p:cNvSpPr/>
          <p:nvPr/>
        </p:nvSpPr>
        <p:spPr>
          <a:xfrm>
            <a:off x="10477797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4EE28C-45AA-105B-4483-7186C4F17614}"/>
              </a:ext>
            </a:extLst>
          </p:cNvPr>
          <p:cNvSpPr/>
          <p:nvPr/>
        </p:nvSpPr>
        <p:spPr>
          <a:xfrm>
            <a:off x="10705918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218E4D-72E3-E598-4BE1-E365DBF3504D}"/>
              </a:ext>
            </a:extLst>
          </p:cNvPr>
          <p:cNvSpPr/>
          <p:nvPr/>
        </p:nvSpPr>
        <p:spPr>
          <a:xfrm>
            <a:off x="10937017" y="16535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0EC88B8-2166-4F99-7B27-FFC898D0A721}"/>
              </a:ext>
            </a:extLst>
          </p:cNvPr>
          <p:cNvSpPr/>
          <p:nvPr/>
        </p:nvSpPr>
        <p:spPr>
          <a:xfrm>
            <a:off x="1000701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F491AC-3738-F938-D1F2-EC1FB8962161}"/>
              </a:ext>
            </a:extLst>
          </p:cNvPr>
          <p:cNvSpPr/>
          <p:nvPr/>
        </p:nvSpPr>
        <p:spPr>
          <a:xfrm>
            <a:off x="10235513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34DA4E-DF68-5B90-7F3B-89CD66AAB034}"/>
              </a:ext>
            </a:extLst>
          </p:cNvPr>
          <p:cNvSpPr/>
          <p:nvPr/>
        </p:nvSpPr>
        <p:spPr>
          <a:xfrm>
            <a:off x="10476832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55F6DB-F7BF-A9D8-D9C6-89EC2F3008D9}"/>
              </a:ext>
            </a:extLst>
          </p:cNvPr>
          <p:cNvSpPr txBox="1"/>
          <p:nvPr/>
        </p:nvSpPr>
        <p:spPr>
          <a:xfrm>
            <a:off x="3403659" y="108547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3AA0F8-6029-71F8-4CDD-4C6602F8E2CE}"/>
              </a:ext>
            </a:extLst>
          </p:cNvPr>
          <p:cNvSpPr txBox="1"/>
          <p:nvPr/>
        </p:nvSpPr>
        <p:spPr>
          <a:xfrm>
            <a:off x="3417665" y="1377111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5F64723-1F4D-EBB4-5803-93D9E4EA80E8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49FB345-427E-5B13-2C1B-B39D296F4671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452337B-B2AE-EA7C-FC9D-6181CFE90652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D8B06-9FEE-7F1C-EE04-76F5E58FF3B2}"/>
              </a:ext>
            </a:extLst>
          </p:cNvPr>
          <p:cNvSpPr/>
          <p:nvPr/>
        </p:nvSpPr>
        <p:spPr>
          <a:xfrm>
            <a:off x="10464014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32204-B75D-72AD-D916-CC54CCF80DFE}"/>
              </a:ext>
            </a:extLst>
          </p:cNvPr>
          <p:cNvSpPr/>
          <p:nvPr/>
        </p:nvSpPr>
        <p:spPr>
          <a:xfrm>
            <a:off x="10692515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68662-3B12-64D0-44E1-94E01C56C6EA}"/>
              </a:ext>
            </a:extLst>
          </p:cNvPr>
          <p:cNvSpPr/>
          <p:nvPr/>
        </p:nvSpPr>
        <p:spPr>
          <a:xfrm>
            <a:off x="10921016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183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11552</TotalTime>
  <Words>106</Words>
  <Application>Microsoft Office PowerPoint</Application>
  <PresentationFormat>Widescreen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Acumin Pro ExtraCondensed</vt:lpstr>
      <vt:lpstr>Arial</vt:lpstr>
      <vt:lpstr>Brutal Type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Yoann LE PRIOL</dc:creator>
  <cp:lastModifiedBy>Yoann LE PRIOL</cp:lastModifiedBy>
  <cp:revision>3</cp:revision>
  <dcterms:created xsi:type="dcterms:W3CDTF">2025-12-01T17:21:56Z</dcterms:created>
  <dcterms:modified xsi:type="dcterms:W3CDTF">2025-12-11T01:45:18Z</dcterms:modified>
</cp:coreProperties>
</file>